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2" r:id="rId3"/>
    <p:sldId id="261" r:id="rId4"/>
    <p:sldId id="260" r:id="rId5"/>
    <p:sldId id="259" r:id="rId6"/>
    <p:sldId id="258" r:id="rId7"/>
    <p:sldId id="269" r:id="rId8"/>
    <p:sldId id="266" r:id="rId9"/>
    <p:sldId id="265" r:id="rId10"/>
    <p:sldId id="270" r:id="rId11"/>
    <p:sldId id="271" r:id="rId12"/>
    <p:sldId id="272" r:id="rId13"/>
    <p:sldId id="268" r:id="rId14"/>
    <p:sldId id="273" r:id="rId1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F852-3E53-43E3-8C9A-A285D23551AE}" type="datetimeFigureOut">
              <a:rPr lang="pt-PT" smtClean="0"/>
              <a:t>17-10-2014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C9C-35E6-4AF5-9CE2-DB1DD6C1758A}" type="slidenum">
              <a:rPr lang="pt-PT" smtClean="0"/>
              <a:t>‹nº›</a:t>
            </a:fld>
            <a:endParaRPr lang="pt-PT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F852-3E53-43E3-8C9A-A285D23551AE}" type="datetimeFigureOut">
              <a:rPr lang="pt-PT" smtClean="0"/>
              <a:t>17-10-2014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C9C-35E6-4AF5-9CE2-DB1DD6C1758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F852-3E53-43E3-8C9A-A285D23551AE}" type="datetimeFigureOut">
              <a:rPr lang="pt-PT" smtClean="0"/>
              <a:t>17-10-2014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C9C-35E6-4AF5-9CE2-DB1DD6C1758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F852-3E53-43E3-8C9A-A285D23551AE}" type="datetimeFigureOut">
              <a:rPr lang="pt-PT" smtClean="0"/>
              <a:t>17-10-2014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C9C-35E6-4AF5-9CE2-DB1DD6C1758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F852-3E53-43E3-8C9A-A285D23551AE}" type="datetimeFigureOut">
              <a:rPr lang="pt-PT" smtClean="0"/>
              <a:t>17-10-2014</a:t>
            </a:fld>
            <a:endParaRPr lang="pt-PT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C9C-35E6-4AF5-9CE2-DB1DD6C1758A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F852-3E53-43E3-8C9A-A285D23551AE}" type="datetimeFigureOut">
              <a:rPr lang="pt-PT" smtClean="0"/>
              <a:t>17-10-2014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C9C-35E6-4AF5-9CE2-DB1DD6C1758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F852-3E53-43E3-8C9A-A285D23551AE}" type="datetimeFigureOut">
              <a:rPr lang="pt-PT" smtClean="0"/>
              <a:t>17-10-2014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C9C-35E6-4AF5-9CE2-DB1DD6C1758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F852-3E53-43E3-8C9A-A285D23551AE}" type="datetimeFigureOut">
              <a:rPr lang="pt-PT" smtClean="0"/>
              <a:t>17-10-2014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C9C-35E6-4AF5-9CE2-DB1DD6C1758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F852-3E53-43E3-8C9A-A285D23551AE}" type="datetimeFigureOut">
              <a:rPr lang="pt-PT" smtClean="0"/>
              <a:t>17-10-2014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C9C-35E6-4AF5-9CE2-DB1DD6C1758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F852-3E53-43E3-8C9A-A285D23551AE}" type="datetimeFigureOut">
              <a:rPr lang="pt-PT" smtClean="0"/>
              <a:t>17-10-2014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C9C-35E6-4AF5-9CE2-DB1DD6C1758A}" type="slidenum">
              <a:rPr lang="pt-PT" smtClean="0"/>
              <a:t>‹nº›</a:t>
            </a:fld>
            <a:endParaRPr lang="pt-PT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F852-3E53-43E3-8C9A-A285D23551AE}" type="datetimeFigureOut">
              <a:rPr lang="pt-PT" smtClean="0"/>
              <a:t>17-10-2014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C9C-35E6-4AF5-9CE2-DB1DD6C1758A}" type="slidenum">
              <a:rPr lang="pt-PT" smtClean="0"/>
              <a:t>‹nº›</a:t>
            </a:fld>
            <a:endParaRPr lang="pt-PT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780F852-3E53-43E3-8C9A-A285D23551AE}" type="datetimeFigureOut">
              <a:rPr lang="pt-PT" smtClean="0"/>
              <a:t>17-10-2014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EB75C9C-35E6-4AF5-9CE2-DB1DD6C1758A}" type="slidenum">
              <a:rPr lang="pt-PT" smtClean="0"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 advClick="0" advTm="7000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ção de Conteúdo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8064896" cy="60486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Maid with the Flaxen Hai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03952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ção de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8064896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4669191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064896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4397142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992888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05355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3200" b="1" dirty="0" smtClean="0">
                <a:solidFill>
                  <a:srgbClr val="FFC000"/>
                </a:solidFill>
              </a:rPr>
              <a:t>Trabalho Realizado </a:t>
            </a:r>
          </a:p>
          <a:p>
            <a:pPr marL="0" indent="0" algn="ctr">
              <a:buNone/>
            </a:pPr>
            <a:r>
              <a:rPr lang="pt-PT" sz="3200" b="1" dirty="0" smtClean="0">
                <a:solidFill>
                  <a:srgbClr val="FFC000"/>
                </a:solidFill>
              </a:rPr>
              <a:t>pelos </a:t>
            </a:r>
          </a:p>
          <a:p>
            <a:pPr marL="0" indent="0" algn="ctr">
              <a:buNone/>
            </a:pPr>
            <a:r>
              <a:rPr lang="pt-PT" sz="3200" b="1" dirty="0" smtClean="0">
                <a:solidFill>
                  <a:srgbClr val="FFC000"/>
                </a:solidFill>
              </a:rPr>
              <a:t>Alunos da Turma </a:t>
            </a:r>
            <a:r>
              <a:rPr lang="pt-PT" sz="3200" b="1" dirty="0">
                <a:solidFill>
                  <a:srgbClr val="FFC000"/>
                </a:solidFill>
              </a:rPr>
              <a:t>B</a:t>
            </a:r>
            <a:r>
              <a:rPr lang="pt-PT" sz="3200" b="1" dirty="0" smtClean="0">
                <a:solidFill>
                  <a:srgbClr val="FFC000"/>
                </a:solidFill>
              </a:rPr>
              <a:t> do 3º Ano</a:t>
            </a:r>
            <a:endParaRPr lang="pt-PT" sz="3200" b="1" dirty="0">
              <a:solidFill>
                <a:srgbClr val="FFC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8136904" cy="4536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683213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373616" cy="3456384"/>
          </a:xfrm>
        </p:spPr>
        <p:txBody>
          <a:bodyPr>
            <a:noAutofit/>
          </a:bodyPr>
          <a:lstStyle/>
          <a:p>
            <a:pPr algn="ctr"/>
            <a:r>
              <a:rPr lang="pt-PT" sz="28700" dirty="0" smtClean="0">
                <a:solidFill>
                  <a:srgbClr val="FF0000"/>
                </a:solidFill>
              </a:rPr>
              <a:t>Fim</a:t>
            </a:r>
            <a:endParaRPr lang="pt-PT" sz="28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28399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ção de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064896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683213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ção de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8064896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683213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ção de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064896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683213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ção de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848872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683213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ção de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776864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683213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ção de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992888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683213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ção de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064896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683213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ção de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136904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683213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mo">
  <a:themeElements>
    <a:clrScheme name="Colmo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mo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153</TotalTime>
  <Words>11</Words>
  <Application>Microsoft Office PowerPoint</Application>
  <PresentationFormat>Apresentação no Ecrã (4:3)</PresentationFormat>
  <Paragraphs>4</Paragraphs>
  <Slides>14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5" baseType="lpstr">
      <vt:lpstr>Colmo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Fim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Lenda do Galo de Barcelos</dc:title>
  <dc:creator>sala1</dc:creator>
  <cp:lastModifiedBy>sala1</cp:lastModifiedBy>
  <cp:revision>20</cp:revision>
  <dcterms:created xsi:type="dcterms:W3CDTF">2014-10-01T10:40:38Z</dcterms:created>
  <dcterms:modified xsi:type="dcterms:W3CDTF">2014-10-17T12:22:45Z</dcterms:modified>
</cp:coreProperties>
</file>